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F64524-7B19-4154-9FCD-47322912E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40D831-13C7-434A-98D3-B84BF90B4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4C136E9-50AF-4525-AB3A-65F4A1F0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483FA18-4F05-4C86-8E52-1A10A298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7A6A73B-CC36-456E-B446-B74DA9C2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6628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6BF162-B1CC-4A83-B095-AB339BE3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57E5F62-076A-4C86-A37B-8E0080023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B6C05C7-315A-41A1-B806-5F37F387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AF0DB83-C27D-4EEC-9439-40F52B4A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5003A7D-D169-4D76-950D-DAAA161A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87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FDA7CD3-1DDF-4D39-85BB-BD1052A4C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74D61D4-9B4F-4EBF-92AB-1D43B7BBC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593D1FD-B322-4919-9D1D-5755CCE4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78B93E4-2911-4F12-856E-EE0F25A8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9EC2E20-6460-42EC-90D9-D9522DAF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26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326065-7017-4378-B674-5B054857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D58863-B0BF-4145-976C-ED036212A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A12297E-0876-4E22-8B08-3D7851AE6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141DED1-97CA-4324-8D96-AB17B3F9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E5F3ADF-23D3-42B6-A1EE-9612D8F6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0040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FE6CAB-065A-4CBE-9293-4ED27777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34D316-5724-42FE-BD51-81C26B941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CF1A111-D09C-4062-B432-06A4D08C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22CFE4-0354-47D9-9FA6-8772194F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60D4F33-0771-49D4-B60C-E61A1F2B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436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01692F-E6DF-4A1C-A49E-7B6D539E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D29BA0E-6C4C-4208-A3A8-7A83F60D5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18C2B14-CFDF-4472-A0CC-D8849CF65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432556A-CA3B-4F90-B22E-6850747C2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7AA6CDD-AF2A-4298-8C28-827BDAC0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A3CF822-2B1B-4CB8-A7D9-72D8CF7A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42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C225F7-4D41-421C-A5A0-CBFA9498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69E7049-4D85-40BC-AC86-6FF83A294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2560DDA-EEEF-4B04-BFEC-5201842DF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73FC75A-2ECF-49D4-B6B9-4A0089FAC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F9E623B-1642-481F-99A8-F634D7323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E9EE1D2-D618-4844-91EF-12245D73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CA3E34E-F0A4-4588-B75A-0E5A7202B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76298FD-A0A1-4DF1-8194-C971C57B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985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D6F6B0-BD0E-47A0-A277-29382815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F9F8417-EA27-4549-9002-A6CE90B6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D26D2E9-E167-4F80-990C-42316793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E7EFCC0-2FB2-457F-88BB-D38AEFD0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7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40EFBAB-EEDB-41B7-A779-764B299B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3624795-379D-4D70-8AD1-C76CA5FE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B42AF6E-B78A-4EC3-80F4-DA1E015F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756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0CCC73-E151-42B9-B90D-5BDA4414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6C0025-1660-4F80-88CA-48C378AC0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17C384B-FAD1-448B-A172-8AC48F6B7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14A67CF-C396-4C41-9EFF-57A02AA3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107E13C-C2A0-4B08-94AE-AD40B1F1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7C89245-546E-4F22-AF29-DCE4FFD4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834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9E778-BDED-4B5D-A2AC-CE5C06C1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C5B60A6-2386-4850-9A6B-8716B0B3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E5955DC-96A5-419D-A5A2-AA59919B5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66E5DAC-1B49-4576-B248-F03B4610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5706F5E-AA14-4D4F-B9FF-869A7826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FC177D0-28F7-4552-9D0A-58F86003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141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41D6897D-58AF-44AA-9A11-312CE442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AE0C26A-9C3F-4F56-B947-760EBBFF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8B26266-3335-4187-8575-FA2E306E9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86BA1-B2FE-488E-A750-A470F68A6B56}" type="datetimeFigureOut">
              <a:rPr lang="pl-PL" smtClean="0"/>
              <a:t>04.05.2022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9B718E2-322E-451E-A328-51F180750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E7EB280-AECA-4D10-BD69-F2DFCBA8F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853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EF5714EA-C7FE-443C-B1AE-FCF472AB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355" y="0"/>
            <a:ext cx="569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2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69D72312-8B36-4046-9B9C-66630887A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38" y="1053532"/>
            <a:ext cx="11116923" cy="5503788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CB471BF-52AF-4A9D-8AEE-6B30319E06FB}"/>
              </a:ext>
            </a:extLst>
          </p:cNvPr>
          <p:cNvSpPr/>
          <p:nvPr/>
        </p:nvSpPr>
        <p:spPr>
          <a:xfrm>
            <a:off x="4194870" y="174708"/>
            <a:ext cx="39869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Zakładka „Sprzęt”</a:t>
            </a:r>
          </a:p>
        </p:txBody>
      </p:sp>
    </p:spTree>
    <p:extLst>
      <p:ext uri="{BB962C8B-B14F-4D97-AF65-F5344CB8AC3E}">
        <p14:creationId xmlns:p14="http://schemas.microsoft.com/office/powerpoint/2010/main" val="316468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B925F55-A078-4F0B-949E-F46180772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3" y="1189136"/>
            <a:ext cx="10827094" cy="5368182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660A30F8-77B7-4970-9275-A31FC5EB8B1D}"/>
              </a:ext>
            </a:extLst>
          </p:cNvPr>
          <p:cNvSpPr/>
          <p:nvPr/>
        </p:nvSpPr>
        <p:spPr>
          <a:xfrm>
            <a:off x="3797164" y="166470"/>
            <a:ext cx="45976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Zakładka „Pracownicy”</a:t>
            </a:r>
          </a:p>
        </p:txBody>
      </p:sp>
    </p:spTree>
    <p:extLst>
      <p:ext uri="{BB962C8B-B14F-4D97-AF65-F5344CB8AC3E}">
        <p14:creationId xmlns:p14="http://schemas.microsoft.com/office/powerpoint/2010/main" val="316303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F94EA96-CAB2-4520-AEB1-1E8DAD12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" y="1155733"/>
            <a:ext cx="11079891" cy="5478132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73FA31AF-9D9A-458D-BE13-CEF15A425236}"/>
              </a:ext>
            </a:extLst>
          </p:cNvPr>
          <p:cNvSpPr/>
          <p:nvPr/>
        </p:nvSpPr>
        <p:spPr>
          <a:xfrm>
            <a:off x="3531482" y="224135"/>
            <a:ext cx="51290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Zakładka „Wydarzenia”</a:t>
            </a:r>
          </a:p>
        </p:txBody>
      </p:sp>
    </p:spTree>
    <p:extLst>
      <p:ext uri="{BB962C8B-B14F-4D97-AF65-F5344CB8AC3E}">
        <p14:creationId xmlns:p14="http://schemas.microsoft.com/office/powerpoint/2010/main" val="159877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FD217E3-6439-41A1-9957-AF3235D03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0" y="1146612"/>
            <a:ext cx="10830488" cy="5328328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CAEF794B-DF42-4FED-A08E-0C29FC951391}"/>
              </a:ext>
            </a:extLst>
          </p:cNvPr>
          <p:cNvSpPr/>
          <p:nvPr/>
        </p:nvSpPr>
        <p:spPr>
          <a:xfrm>
            <a:off x="3674277" y="191184"/>
            <a:ext cx="48434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Zakładka „Użytkownicy”</a:t>
            </a:r>
          </a:p>
        </p:txBody>
      </p:sp>
    </p:spTree>
    <p:extLst>
      <p:ext uri="{BB962C8B-B14F-4D97-AF65-F5344CB8AC3E}">
        <p14:creationId xmlns:p14="http://schemas.microsoft.com/office/powerpoint/2010/main" val="15256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7811924-6599-4FA0-8B48-3BA64D76C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9" y="1063965"/>
            <a:ext cx="11195222" cy="5523393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3230648E-74CA-4ED5-825A-CAB7BBF25700}"/>
              </a:ext>
            </a:extLst>
          </p:cNvPr>
          <p:cNvSpPr/>
          <p:nvPr/>
        </p:nvSpPr>
        <p:spPr>
          <a:xfrm>
            <a:off x="3586851" y="204739"/>
            <a:ext cx="50182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Zakładka „Ustawienia”</a:t>
            </a:r>
          </a:p>
        </p:txBody>
      </p:sp>
    </p:spTree>
    <p:extLst>
      <p:ext uri="{BB962C8B-B14F-4D97-AF65-F5344CB8AC3E}">
        <p14:creationId xmlns:p14="http://schemas.microsoft.com/office/powerpoint/2010/main" val="62001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8E71F03B-AA14-4DE7-9E06-C18C5F474E13}"/>
              </a:ext>
            </a:extLst>
          </p:cNvPr>
          <p:cNvSpPr/>
          <p:nvPr/>
        </p:nvSpPr>
        <p:spPr>
          <a:xfrm>
            <a:off x="5149875" y="331227"/>
            <a:ext cx="18922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Wnioski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E4102FD-5524-44E0-A7E7-F4E2FF0C5738}"/>
              </a:ext>
            </a:extLst>
          </p:cNvPr>
          <p:cNvSpPr txBox="1"/>
          <p:nvPr/>
        </p:nvSpPr>
        <p:spPr>
          <a:xfrm>
            <a:off x="609600" y="1169773"/>
            <a:ext cx="56841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1400" dirty="0"/>
              <a:t>System został stworzony zgodnie z założeniami.</a:t>
            </a:r>
          </a:p>
          <a:p>
            <a:pPr marL="342900" indent="-342900">
              <a:buAutoNum type="arabicPeriod"/>
            </a:pPr>
            <a:r>
              <a:rPr lang="pl-PL" sz="1400" dirty="0"/>
              <a:t>System jest tak samo wydajny przy dużej ilości danych.</a:t>
            </a:r>
          </a:p>
          <a:p>
            <a:pPr marL="342900" indent="-342900">
              <a:buAutoNum type="arabicPeriod"/>
            </a:pPr>
            <a:r>
              <a:rPr lang="pl-PL" sz="1400" dirty="0"/>
              <a:t>Nowy użytkownik jest w stanie łatwo się odnaleźć w aplikacji za sprawą łatwego oraz intuicyjnego interfejsu.</a:t>
            </a:r>
          </a:p>
          <a:p>
            <a:endParaRPr lang="pl-PL" sz="1400" dirty="0"/>
          </a:p>
          <a:p>
            <a:pPr marL="342900" indent="-342900">
              <a:buAutoNum type="arabicPeriod"/>
            </a:pPr>
            <a:endParaRPr lang="pl-PL" sz="1400" dirty="0"/>
          </a:p>
          <a:p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70018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031AA45E-AC87-4C93-84C6-96DAC486248B}"/>
              </a:ext>
            </a:extLst>
          </p:cNvPr>
          <p:cNvSpPr txBox="1"/>
          <p:nvPr/>
        </p:nvSpPr>
        <p:spPr>
          <a:xfrm>
            <a:off x="1293340" y="1040903"/>
            <a:ext cx="6096000" cy="5171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pl-PL" sz="14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Cel i zakres pracy</a:t>
            </a:r>
          </a:p>
          <a:p>
            <a:pPr indent="450215" algn="just">
              <a:lnSpc>
                <a:spcPct val="150000"/>
              </a:lnSpc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Celem niniejszej pracy </a:t>
            </a:r>
            <a:r>
              <a:rPr lang="pl-PL" sz="12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było</a:t>
            </a: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zaprojektowanie i zaimplementowanie systemu informatycznego mającego na celu wspomaganie zarządzania w sieci klubów fitness w zakresie usług i klientów. System jest przeznaczony dla pracowników na stanowisku recepcjonisty. Do stworzenia systemu wykorzystano: bibliotekę języka JavaScript – React.js, Express.js do obsługi warstwy serwerowej, bazę danych </a:t>
            </a:r>
            <a:r>
              <a:rPr lang="pl-PL" sz="120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MongoDB</a:t>
            </a: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oraz inne narzędzia. </a:t>
            </a:r>
          </a:p>
          <a:p>
            <a:pPr indent="450215" algn="just">
              <a:lnSpc>
                <a:spcPct val="150000"/>
              </a:lnSpc>
            </a:pPr>
            <a:r>
              <a:rPr lang="pl-PL" sz="1200" b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Zakres pracy obejmuje: </a:t>
            </a:r>
            <a:endParaRPr lang="pl-PL" sz="1200" dirty="0">
              <a:effectLst/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poznanie wymagań i potrzeb branży fitness,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wybór odpowiednich narzędzi informatycznych,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wybór i opis wykorzystanych technologii,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przedstawienie wymagań funkcjonalnych i niefunkcjonalnych,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opracowanie diagramu przypadków użycia z wykorzystaniem języka UML,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zaprojektowanie i opis struktury bazy danych z uwzględnieniem tabel,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zaprojektowanie układu kompozycji aplikacji,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implementację aplikacji,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prezentację aplikacji pod kątem funkcjonalności,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przedstawienie propozycji dalszego rozwoju aplikacji.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0E641E87-80D6-4776-AC7F-966890D46EA3}"/>
              </a:ext>
            </a:extLst>
          </p:cNvPr>
          <p:cNvSpPr/>
          <p:nvPr/>
        </p:nvSpPr>
        <p:spPr>
          <a:xfrm>
            <a:off x="4191246" y="333017"/>
            <a:ext cx="38095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Cel i zakres pracy</a:t>
            </a:r>
          </a:p>
        </p:txBody>
      </p:sp>
    </p:spTree>
    <p:extLst>
      <p:ext uri="{BB962C8B-B14F-4D97-AF65-F5344CB8AC3E}">
        <p14:creationId xmlns:p14="http://schemas.microsoft.com/office/powerpoint/2010/main" val="338789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96AB1EA-5C05-4E0B-91F0-21681949F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04" y="889687"/>
            <a:ext cx="1193662" cy="103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ongodb Nosql Document-oriented Database Portable Network - Mongodb Logo -  Free Transparent PNG Clipart Images Download">
            <a:extLst>
              <a:ext uri="{FF2B5EF4-FFF2-40B4-BE49-F238E27FC236}">
                <a16:creationId xmlns:a16="http://schemas.microsoft.com/office/drawing/2014/main" id="{21304247-D98B-4F3E-9B85-852B588C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139" y="5078230"/>
            <a:ext cx="1528883" cy="120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bSchema - Home | Facebook">
            <a:extLst>
              <a:ext uri="{FF2B5EF4-FFF2-40B4-BE49-F238E27FC236}">
                <a16:creationId xmlns:a16="http://schemas.microsoft.com/office/drawing/2014/main" id="{A8844A41-B546-491F-AC9B-3E267E5E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730" y="390072"/>
            <a:ext cx="1974187" cy="197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 GIMP-a">
            <a:extLst>
              <a:ext uri="{FF2B5EF4-FFF2-40B4-BE49-F238E27FC236}">
                <a16:creationId xmlns:a16="http://schemas.microsoft.com/office/drawing/2014/main" id="{3B2517AA-C941-4CFB-AAFA-27D17B29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943" y="2364259"/>
            <a:ext cx="2129483" cy="212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11F41715-8AE9-454D-92FE-523A300A5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71" y="4965134"/>
            <a:ext cx="1411718" cy="115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6374A7D9-278F-40FB-A531-4B0EDE7E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71" y="2906100"/>
            <a:ext cx="1814115" cy="110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ostman API Platform | Sign Up for Free">
            <a:extLst>
              <a:ext uri="{FF2B5EF4-FFF2-40B4-BE49-F238E27FC236}">
                <a16:creationId xmlns:a16="http://schemas.microsoft.com/office/drawing/2014/main" id="{9CD18D75-42C3-4E8B-80CA-85051CB6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55" y="828222"/>
            <a:ext cx="1173574" cy="11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StarUML - frwiki.wiki">
            <a:extLst>
              <a:ext uri="{FF2B5EF4-FFF2-40B4-BE49-F238E27FC236}">
                <a16:creationId xmlns:a16="http://schemas.microsoft.com/office/drawing/2014/main" id="{64D63592-B7A4-40FC-A71D-D7818DE5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941" y="2690304"/>
            <a:ext cx="1336788" cy="126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71A80585-0152-479A-8810-2E573ECA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941" y="4905318"/>
            <a:ext cx="1336788" cy="13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35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A58A497F-4791-4E66-9759-88A16E684042}"/>
              </a:ext>
            </a:extLst>
          </p:cNvPr>
          <p:cNvSpPr txBox="1"/>
          <p:nvPr/>
        </p:nvSpPr>
        <p:spPr>
          <a:xfrm>
            <a:off x="1351006" y="624986"/>
            <a:ext cx="5025082" cy="5952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 algn="just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pl-PL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Wymagania funkcjonalne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rejestracja klienta –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edycja danych osobowych –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przeglądanie klientów –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wyszukiwanie klientów –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aktualizacja karnetu –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rejestracja wizyt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przegląd wizyt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zmiana statusu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przeglądanie sprzętu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dodanie nowej pozycji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edycja pozycji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przeglądanie pracowników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podgląd wydarzeń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przeglądanie wydarzeń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dodanie wydarzenia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edycja wydarzenia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podgląd szczegółowych informacji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usuwanie wydarzenia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przeglądanie produktów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dodanie pozycji - Administrator, użytkownik,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FCF5450-9520-47C4-988B-97EFA96C70B1}"/>
              </a:ext>
            </a:extLst>
          </p:cNvPr>
          <p:cNvSpPr txBox="1"/>
          <p:nvPr/>
        </p:nvSpPr>
        <p:spPr>
          <a:xfrm>
            <a:off x="6376088" y="958113"/>
            <a:ext cx="6096000" cy="2274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aktualizowanie stanu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przegląd danych osobowych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zmiana zdjęcia profilowego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zmiana hasła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zmiana adresu e-mail - Administrator, użytkownik,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przeglądanie użytkowników – Administrator,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rejestracja - Administrator,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usuwanie konta użytkownika – Administrator.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4DE2B61-17B7-4BB3-9038-C97C08C6219A}"/>
              </a:ext>
            </a:extLst>
          </p:cNvPr>
          <p:cNvSpPr/>
          <p:nvPr/>
        </p:nvSpPr>
        <p:spPr>
          <a:xfrm>
            <a:off x="3499894" y="-7389"/>
            <a:ext cx="49945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Wymagania </a:t>
            </a:r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aplikacji</a:t>
            </a:r>
            <a:endParaRPr lang="pl-PL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681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B3A8AA50-1483-412A-A1B1-C15BDC642C2E}"/>
              </a:ext>
            </a:extLst>
          </p:cNvPr>
          <p:cNvSpPr txBox="1"/>
          <p:nvPr/>
        </p:nvSpPr>
        <p:spPr>
          <a:xfrm>
            <a:off x="732045" y="1145458"/>
            <a:ext cx="6096000" cy="456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 algn="just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pl-PL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Wymagania niefunkcjonalne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Użytkownik aplikacji nie powinien musieć przeładowywać strony po dokonaniu jakichkolwiek zmian. W związku z tym w aplikacji została wykorzystana technologia Single </a:t>
            </a:r>
            <a:r>
              <a:rPr lang="pl-PL" sz="120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Page</a:t>
            </a: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Application przy użyciu biblioteki React.js.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momencie uruchomienia aplikacji wszelkie potrzebne dane zostają pobrane za pośrednictwem aplikacji serwerowej z bazy danych.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Użytkownik podczas logowania powinien mieć automatycznie generowany </a:t>
            </a:r>
            <a:r>
              <a:rPr lang="pl-PL" sz="120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dostępowy.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Użytkownik w momencie logowania do aplikacji jest zweryfikowany przez serwer w taki sposób, aby mógł zalogować się tylko za pośrednictwem swojego konta widniejącego w bazie danych.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Hasła wszystkich użytkowników powinny zostać zaszyfrowane.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Aplikacja jest elastyczna, przejrzysta i prosta w obsłudze. Trzeba pamiętać, że z aplikacji będą korzystać osoby niezwiązane z dziedziną informatyki.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Wszelkie zmiany w aplikacji są odnotowane i zapisane w bazie danych tak, aby po ponownym zalogowaniu się do aplikacji nie utracić wprowadzonych zmian.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2DE482A-8B2C-4C98-8B1A-1FC698744CAE}"/>
              </a:ext>
            </a:extLst>
          </p:cNvPr>
          <p:cNvSpPr txBox="1"/>
          <p:nvPr/>
        </p:nvSpPr>
        <p:spPr>
          <a:xfrm>
            <a:off x="7097356" y="1502327"/>
            <a:ext cx="6096000" cy="1997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Szczególne pola formularzy są objęte walidacją, aby uchronić </a:t>
            </a:r>
          </a:p>
          <a:p>
            <a:pPr lvl="0" algn="just">
              <a:lnSpc>
                <a:spcPct val="150000"/>
              </a:lnSpc>
            </a:pPr>
            <a:r>
              <a:rPr lang="pl-PL" sz="12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aplikację przed niechcianymi danymi.</a:t>
            </a:r>
          </a:p>
          <a:p>
            <a:pPr marL="342900" lvl="0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Podczas wylogowania się z aplikacji </a:t>
            </a:r>
            <a:r>
              <a:rPr lang="pl-PL" sz="120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uwierzytelniający </a:t>
            </a:r>
          </a:p>
          <a:p>
            <a:pPr lvl="0" algn="l">
              <a:lnSpc>
                <a:spcPct val="150000"/>
              </a:lnSpc>
            </a:pPr>
            <a:r>
              <a:rPr lang="pl-PL" sz="12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jest usuwany z pamięci podręcznej, dzięki czemu użytkownik </a:t>
            </a:r>
          </a:p>
          <a:p>
            <a:pPr lvl="0" algn="l">
              <a:lnSpc>
                <a:spcPct val="150000"/>
              </a:lnSpc>
            </a:pPr>
            <a:r>
              <a:rPr lang="pl-PL" sz="12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 może powrócić do aplikacji wykorzystując przycisk „wstecz”.</a:t>
            </a:r>
          </a:p>
          <a:p>
            <a:pPr marL="342900" lvl="0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Tylko jeden użytkownik może być zalogowany w aplikacji </a:t>
            </a:r>
          </a:p>
          <a:p>
            <a:pPr lvl="0" algn="l">
              <a:lnSpc>
                <a:spcPct val="150000"/>
              </a:lnSpc>
            </a:pPr>
            <a:r>
              <a:rPr lang="pl-PL" sz="12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pl-PL" sz="12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 czasie rzeczywistym.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852AD7F8-6525-4FCC-ABC4-473FBC42AC5C}"/>
              </a:ext>
            </a:extLst>
          </p:cNvPr>
          <p:cNvSpPr/>
          <p:nvPr/>
        </p:nvSpPr>
        <p:spPr>
          <a:xfrm>
            <a:off x="3815887" y="222128"/>
            <a:ext cx="43754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Wymagania</a:t>
            </a:r>
            <a:r>
              <a:rPr lang="pl-PL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aplikacji</a:t>
            </a:r>
          </a:p>
        </p:txBody>
      </p:sp>
    </p:spTree>
    <p:extLst>
      <p:ext uri="{BB962C8B-B14F-4D97-AF65-F5344CB8AC3E}">
        <p14:creationId xmlns:p14="http://schemas.microsoft.com/office/powerpoint/2010/main" val="283240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DA3FA8E-72BF-4A78-8070-52D53955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19" y="565363"/>
            <a:ext cx="5255895" cy="858901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5400000" lon="0" rev="0"/>
            </a:camera>
            <a:lightRig rig="threePt" dir="t"/>
          </a:scene3d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C6521121-3D5A-4A51-89E3-46F30565C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58" y="-865505"/>
            <a:ext cx="5255895" cy="858901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5FF65CA-A117-4343-9011-B3C4DED80284}"/>
              </a:ext>
            </a:extLst>
          </p:cNvPr>
          <p:cNvSpPr/>
          <p:nvPr/>
        </p:nvSpPr>
        <p:spPr>
          <a:xfrm>
            <a:off x="3254237" y="103698"/>
            <a:ext cx="61068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Diagram przypadków użycia</a:t>
            </a:r>
          </a:p>
        </p:txBody>
      </p:sp>
    </p:spTree>
    <p:extLst>
      <p:ext uri="{BB962C8B-B14F-4D97-AF65-F5344CB8AC3E}">
        <p14:creationId xmlns:p14="http://schemas.microsoft.com/office/powerpoint/2010/main" val="93363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FE063DB-8081-406A-AE89-E2D37DAE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95" y="1251902"/>
            <a:ext cx="5232418" cy="4354195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4B77979E-BD95-478A-94E7-A56BD65F4B1C}"/>
              </a:ext>
            </a:extLst>
          </p:cNvPr>
          <p:cNvSpPr/>
          <p:nvPr/>
        </p:nvSpPr>
        <p:spPr>
          <a:xfrm>
            <a:off x="3846579" y="273562"/>
            <a:ext cx="49121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Struktura bazy danych</a:t>
            </a:r>
          </a:p>
        </p:txBody>
      </p:sp>
    </p:spTree>
    <p:extLst>
      <p:ext uri="{BB962C8B-B14F-4D97-AF65-F5344CB8AC3E}">
        <p14:creationId xmlns:p14="http://schemas.microsoft.com/office/powerpoint/2010/main" val="296166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0C9FEF1-DDF1-4374-B082-05353ED3D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9" y="948013"/>
            <a:ext cx="11433782" cy="5642258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3FB782EE-0A3D-41BB-A920-EFFC9FB44B14}"/>
              </a:ext>
            </a:extLst>
          </p:cNvPr>
          <p:cNvSpPr/>
          <p:nvPr/>
        </p:nvSpPr>
        <p:spPr>
          <a:xfrm>
            <a:off x="4948442" y="162110"/>
            <a:ext cx="24798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Logowanie</a:t>
            </a:r>
          </a:p>
        </p:txBody>
      </p:sp>
    </p:spTree>
    <p:extLst>
      <p:ext uri="{BB962C8B-B14F-4D97-AF65-F5344CB8AC3E}">
        <p14:creationId xmlns:p14="http://schemas.microsoft.com/office/powerpoint/2010/main" val="417838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313DA04-9D1D-4000-A351-9F3E9252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5" y="945749"/>
            <a:ext cx="11285381" cy="5583659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64A71A33-2E17-49A8-9BFE-19672D8C7A6D}"/>
              </a:ext>
            </a:extLst>
          </p:cNvPr>
          <p:cNvSpPr/>
          <p:nvPr/>
        </p:nvSpPr>
        <p:spPr>
          <a:xfrm>
            <a:off x="4175353" y="88668"/>
            <a:ext cx="40614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Zakładka „Klienci”</a:t>
            </a:r>
          </a:p>
        </p:txBody>
      </p:sp>
    </p:spTree>
    <p:extLst>
      <p:ext uri="{BB962C8B-B14F-4D97-AF65-F5344CB8AC3E}">
        <p14:creationId xmlns:p14="http://schemas.microsoft.com/office/powerpoint/2010/main" val="131865112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605</Words>
  <Application>Microsoft Office PowerPoint</Application>
  <PresentationFormat>Panoramiczny</PresentationFormat>
  <Paragraphs>74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Symbol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Patryk Skwara</dc:creator>
  <cp:lastModifiedBy>Patryk Skwara</cp:lastModifiedBy>
  <cp:revision>6</cp:revision>
  <dcterms:created xsi:type="dcterms:W3CDTF">2022-04-27T10:29:47Z</dcterms:created>
  <dcterms:modified xsi:type="dcterms:W3CDTF">2022-05-04T10:07:20Z</dcterms:modified>
</cp:coreProperties>
</file>